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08" y="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F7D82-F868-49CA-B339-4B268C924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D03187-5657-458A-9C11-4A2D73277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D086E1-EC70-43B1-B894-CA09E778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5BA4D-AE1A-4454-B0B1-1B9F5C1F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F92C32-7929-44FF-B908-9F1CE922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1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8D5933-067D-4333-8489-E950B30D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67EEC-2739-484B-9D66-DFC8E392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1E9DDA-0D58-4AA1-9734-20C06C98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F28A38-B510-4909-BC40-37DBEBEB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C214A-E8DE-45DF-88CB-C5032C35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38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70AFF5-5870-4412-8B02-F7578D817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BF3A18-AFC9-465A-8C4E-6E8EEBA29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4432B7-BCAA-4DBC-A3F8-47BC172E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60E4AD-3DB2-4AC8-9F74-C1BFC43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62195-4858-497F-B7A4-5DE53A98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0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F26FD-344E-436A-A418-8979FEA8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9F60A0-2CD7-40FC-B155-52986360A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CC6BBB-F773-45E1-A018-FACF581B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D7E107-67B9-411D-A0F2-B01FF349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95F1FD-7F70-4BD1-AEC5-3B15971C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6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BCFE55-E6F5-4B70-BA98-81C36F47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9931E0-DE5D-44CB-962E-B37DA305F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D2BB3-7E3C-4BE8-8612-7758B0CE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837C09-8907-4A1B-9F62-EA6C52BE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11F49-BD0B-4DB0-9624-110D1974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43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FA506-DE29-4AA4-9005-4B5D0F8B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13E0F-C4DC-4DC1-82D0-AA8097DD1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0C98E0-B457-4A13-BAE0-29D531418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48532C-B1A7-426A-9862-6DE938F2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CC77FE-05FA-4224-B482-03078EB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AE18E7-51D9-44C1-8EC1-FE48ED7B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B6435-9003-4837-A3F7-E97C1592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7A330E-F938-4B6B-91AE-26F367D5C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EECFA8-B873-46DE-9D06-855B8A914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3335CE-7832-4544-8095-3A9DDE7A4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8F4AF6-F193-45DF-80E8-2971BEB6B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8268EF-AEFB-476E-82D9-446A9A66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BA43C9-4D33-4C41-9CBB-DCB57517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F36657-CF64-46DF-8E00-C66AEE5B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0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DEE14-75FE-499C-9984-C81E70E0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2A5B70-8891-4B06-A3F4-1DFEAC14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B867EE-D771-480A-9A2A-2647B035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900C30-70FE-48A4-B708-C01B1528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8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88232C-69BC-4422-98E3-37CE4F4E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CCCF83-F570-4400-851C-15FF1C55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B5E423-6714-4A83-9108-9F821642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99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CCAD02-CFBC-4B6B-AD44-FE1EDA2D1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4F06C0-07A5-4100-8873-D5EF115D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7108AF-91F7-4E2E-8D69-5B70B7614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1A60FF-7B6A-482A-9089-C1FD36B2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6402B5-CFC6-4366-9090-BA94D567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B20570-1FAB-4609-9121-3B05430B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9D0787-BB03-4E8B-B861-720744CD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EBBC9C-67FD-4362-86DC-9C0A20D83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56078D-71A6-49D2-A790-D26D61CBB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74503D-6C90-44C9-8BC2-E20D26A4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6706FD-CECC-4DEA-A47F-F0C02232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612B3-1DA7-44C9-8A96-78E601D5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78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6CD762-CDE9-4DB5-9EF6-F47E1CEA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D1DE47-4594-417D-9DFC-AEF4C4A7B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353C5-E887-462C-8D4D-113628C9F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439D-AC7B-41AB-8F1E-B1BC5BEE32BA}" type="datetimeFigureOut">
              <a:rPr kumimoji="1" lang="ja-JP" altLang="en-US" smtClean="0"/>
              <a:t>2021/6/27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CC90F-0113-43AB-A49F-2AACF8451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7D9619-B8A5-431E-B0FB-EE875C76B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B4480-4D5F-4850-B2BD-C7D096D26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56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BF7A104A-8FC8-6943-BAF8-5C09529B5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8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8505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千夏 増村</dc:creator>
  <cp:lastModifiedBy>FUJIMAKI Yuki</cp:lastModifiedBy>
  <cp:revision>6</cp:revision>
  <dcterms:created xsi:type="dcterms:W3CDTF">2020-12-18T10:54:44Z</dcterms:created>
  <dcterms:modified xsi:type="dcterms:W3CDTF">2021-06-26T15:48:50Z</dcterms:modified>
</cp:coreProperties>
</file>