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/>
    <p:restoredTop sz="94678"/>
  </p:normalViewPr>
  <p:slideViewPr>
    <p:cSldViewPr snapToGrid="0">
      <p:cViewPr varScale="1">
        <p:scale>
          <a:sx n="84" d="100"/>
          <a:sy n="84" d="100"/>
        </p:scale>
        <p:origin x="20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A684F7-AB1E-7F93-F00D-114DC5076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81FCCE-11F9-8504-94F5-A7BC3BBA1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85A509-2A83-9A0E-7455-1F8F92C4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3F72E6-92CA-588A-86B7-5C0B27C7C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8A2D04-8F71-C184-074B-D2E61E042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5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981936-27DF-6FB6-5314-905F7CDE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FD7926-1D25-C0D4-C002-3F3F964AD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C2F254-2BA0-60FD-F31F-416098D4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32C481-8780-53B3-C1B6-33DA9F5AE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1D9253-F2CE-2F92-9651-2ACA6DB9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17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6044B63-0CB9-1916-5619-D8E4EFE3E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81A467-8B5C-D6A4-8C93-9A6349265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86628E-1A0F-8382-AEE4-68AEB1038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9EA9F2-B144-1F81-E62D-2114ADC44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FB0747-1B64-FCB2-5411-A894ACBC5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56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2980BA-07F9-D7A2-3550-5EF28BE7D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E1739F-96DD-ACAC-C0FC-75C7F23EE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FC5B91-58AB-BF14-41C8-FF3DBF9D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4A9F8B-2403-5118-1D29-61654D4CA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5EBF7-4C86-DA6E-0DE3-073C1BFA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58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26FA92-0213-CCB8-5880-16727F7CA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E7354E-C8B8-1417-6E70-AABB6DC6B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471EA-CE36-9458-FCEE-49C331A1A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440514-2564-4F07-E00C-598CA246D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37613F-72A4-2AAC-C1DD-BA1AB9BB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82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55B50-6BC8-6E4B-F782-030300E9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1A2568-760F-4D37-7C24-DB05AAE36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3F136B-524E-1416-A057-1259ACFC5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751B42-CB26-A272-6544-80B71D41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8EA059-5672-AC4A-1C2F-28641FF50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CD2F81-88AE-5360-7EF8-66F64607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73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389C5-7157-587F-CA51-6C732818D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FF4352-F83A-443E-1ACB-C5604214F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4DC0B1F-20B2-B5AC-7D2F-9BEF3A1FB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A1B537-1C03-DF25-D1A3-EC56E8E24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B23EDF2-FC69-9795-4BC1-A2ECA4D66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B3E41F4-8794-853B-9621-C5229C32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E66A88-03CB-11D8-ABCA-9C83C27F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AB3E3C-6093-6B23-9FD4-515078BE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39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12EBC4-E7C6-914A-3D96-6DEE06EA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CAE53B-BE89-E8CD-02E0-8FA01E0F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B16569E-4142-C3B2-5674-F1DF52B73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0F8954-1916-57F8-941B-5EECCFA9F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9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4B19AC8-E56F-7F40-7800-498F100D4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69BB2A-F861-BB6C-F6E1-AE028E8A6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EEE9B3-C8F0-1724-0EB8-0C321E0A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63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4D0EE4-A6EF-1DCD-2D1C-B1F4C64B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5B8C9F-6FE2-5B08-0E63-797279DA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8F18B4-9963-F07C-F3A1-6342B0282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C30BCD-5AC6-8BFD-7153-4C1776D56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5BD571-9261-34A4-E721-FB1872BC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36360F-B29E-636C-3F4F-018F84781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61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95D67-31AB-822A-A997-1629AE8E1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48A69F6-0D57-47CF-9388-63777D7E3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530A84-CED3-DAC6-0A70-9B4E7C547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338B34-B0D5-589E-123B-339426CD2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440352-0412-0BFC-47B9-D09699A4C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64D763-0E71-26B8-0522-7C04E7AEE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79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F82886-E0AE-18F4-263C-1B11ED945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6A7BFB-C27A-8174-6675-8ACB8FE9C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2B87FD-2170-71F9-697B-D93DAE01E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BAB85-A109-AB42-8489-D7CAFDAB3B24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C3907A-90AD-536F-75DB-74E3DF9E3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C69E88-A148-0B42-73AD-48877C530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02F8-0750-FA4F-94A8-748544C25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63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図 52" descr="テーブル&#10;&#10;自動的に生成された説明">
            <a:extLst>
              <a:ext uri="{FF2B5EF4-FFF2-40B4-BE49-F238E27FC236}">
                <a16:creationId xmlns:a16="http://schemas.microsoft.com/office/drawing/2014/main" id="{555DBF74-9B8A-1DD4-859E-5CBFE93A1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360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14456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FUJIMAKI Yuki</dc:creator>
  <cp:lastModifiedBy>FUJIMAKI Yuki</cp:lastModifiedBy>
  <cp:revision>4</cp:revision>
  <dcterms:created xsi:type="dcterms:W3CDTF">2022-10-06T04:53:33Z</dcterms:created>
  <dcterms:modified xsi:type="dcterms:W3CDTF">2023-08-01T16:55:45Z</dcterms:modified>
</cp:coreProperties>
</file>