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9"/>
  </p:normalViewPr>
  <p:slideViewPr>
    <p:cSldViewPr snapToGrid="0">
      <p:cViewPr varScale="1">
        <p:scale>
          <a:sx n="90" d="100"/>
          <a:sy n="90" d="100"/>
        </p:scale>
        <p:origin x="232" y="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AA5044-029A-8DFE-8A5C-EE115E02B6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EDAAD69-D7E0-48E9-6F07-EF8441D438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5693C89-035F-1053-182A-4B5C9781F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41324-152E-7A43-B4C8-7CB7D4336C63}" type="datetimeFigureOut">
              <a:rPr kumimoji="1" lang="ja-JP" altLang="en-US" smtClean="0"/>
              <a:t>2023/3/6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915D83-6D2D-1502-9568-7E5A277C3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DB6763-4738-4EB6-0F86-1A5B0879A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8046B-8A56-6D42-BF47-660F9BB4C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9279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3F51E8-6738-47A9-EDB2-6D6E751D9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5261EA6-C6FD-CA4B-2232-862C661E90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9134DB7-C0FC-4567-0AF2-2D6799EA8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41324-152E-7A43-B4C8-7CB7D4336C63}" type="datetimeFigureOut">
              <a:rPr kumimoji="1" lang="ja-JP" altLang="en-US" smtClean="0"/>
              <a:t>2023/3/6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FC26175-9769-B1F7-F1F1-839ED90A2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810E0B0-AB2C-2CC8-EA8A-F4E84EEE4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8046B-8A56-6D42-BF47-660F9BB4C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189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4D79CC1-C3BE-F074-A65D-6BEBA3979D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4B2E648-B925-2061-F857-8F17BD0625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68BD791-D29B-D44F-AA12-567F782B1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41324-152E-7A43-B4C8-7CB7D4336C63}" type="datetimeFigureOut">
              <a:rPr kumimoji="1" lang="ja-JP" altLang="en-US" smtClean="0"/>
              <a:t>2023/3/6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1E6E0B-9965-9351-EBC8-D3C025C99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1AB2456-2BC4-47ED-02FC-DE86056F4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8046B-8A56-6D42-BF47-660F9BB4C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77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FB87E7-2AA9-4D2B-0F58-0788D98BB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5CACD12-2DBD-FD5A-2A4B-4DCD8758B2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A7D1CA-0EA0-B7E4-8407-3AC075264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41324-152E-7A43-B4C8-7CB7D4336C63}" type="datetimeFigureOut">
              <a:rPr kumimoji="1" lang="ja-JP" altLang="en-US" smtClean="0"/>
              <a:t>2023/3/6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54D6774-F34B-35C2-F00A-9D164F9CE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2129BF-EF68-F05F-D6A5-61A6DF3ED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8046B-8A56-6D42-BF47-660F9BB4C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423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EDEAF8-7A76-8006-B7B1-A16338FA8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5430494-AD8A-BF22-F788-A092447675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247A04-20AD-8B0E-0E69-47969E2C2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41324-152E-7A43-B4C8-7CB7D4336C63}" type="datetimeFigureOut">
              <a:rPr kumimoji="1" lang="ja-JP" altLang="en-US" smtClean="0"/>
              <a:t>2023/3/6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B7DA08D-B3F9-2D98-0AA1-87C6BF985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160F48-49BF-AC62-2754-1907991A1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8046B-8A56-6D42-BF47-660F9BB4C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8509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88E46A-95A8-7C27-FBAD-2E260E476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15DDCC5-1C7D-379C-12C5-C0C96168EF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992D811-3321-DA4A-28B5-B5A9159AF6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540CFE7-C48E-4614-44CC-A8367AAF4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41324-152E-7A43-B4C8-7CB7D4336C63}" type="datetimeFigureOut">
              <a:rPr kumimoji="1" lang="ja-JP" altLang="en-US" smtClean="0"/>
              <a:t>2023/3/6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E6570E9-48B2-E339-4546-42441C246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3097F6-C84C-DC38-A4CF-530467E7F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8046B-8A56-6D42-BF47-660F9BB4C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5393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758C76-3466-7004-87EF-3B8F46B10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B31ED16-8224-35E0-7BC2-BB44A822FC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49D032E-5632-A038-4A63-0D2B939A5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D41D0F8-CDB3-88FC-236E-F286AD39BD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3FE45B0-7B44-FD4F-8F0A-8C848D100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836613D-E485-6E0F-FC4D-1575B5618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41324-152E-7A43-B4C8-7CB7D4336C63}" type="datetimeFigureOut">
              <a:rPr kumimoji="1" lang="ja-JP" altLang="en-US" smtClean="0"/>
              <a:t>2023/3/6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0F5C222-2CCA-399E-7C8C-D95FF46C1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FBDB79D-8444-270D-04E9-E195CEC29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8046B-8A56-6D42-BF47-660F9BB4C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119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1513F0-3F6E-2FE6-8C9E-B130C8A3E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7FE06BB-C542-7624-3844-40151EE84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41324-152E-7A43-B4C8-7CB7D4336C63}" type="datetimeFigureOut">
              <a:rPr kumimoji="1" lang="ja-JP" altLang="en-US" smtClean="0"/>
              <a:t>2023/3/6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B068E13-123E-DACA-4174-BB8C710C1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B212CDF-2172-EA7A-07B6-6F8EF8296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8046B-8A56-6D42-BF47-660F9BB4C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873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E2C7245-580A-E258-3618-C66C9C09E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41324-152E-7A43-B4C8-7CB7D4336C63}" type="datetimeFigureOut">
              <a:rPr kumimoji="1" lang="ja-JP" altLang="en-US" smtClean="0"/>
              <a:t>2023/3/6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DF8B741-B186-9D2D-E17F-7F9F2E09B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141289D-3F59-598C-F176-AC3E91C4E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8046B-8A56-6D42-BF47-660F9BB4C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1925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47E851-DDA0-C913-1064-DEEB94745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F519AB1-AE74-9351-DDDF-4C107B3089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96E8682-794E-A11E-B03F-B32B615723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437E223-5864-A744-6451-1D20AAF95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41324-152E-7A43-B4C8-7CB7D4336C63}" type="datetimeFigureOut">
              <a:rPr kumimoji="1" lang="ja-JP" altLang="en-US" smtClean="0"/>
              <a:t>2023/3/6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E6E8D26-99E0-982E-477C-AB9B98377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784DE4F-0D41-B7EC-E415-954CBB6C3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8046B-8A56-6D42-BF47-660F9BB4C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7802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481965-7416-A70E-6808-79EA93F12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7AEE14A-E96C-7D2C-5D68-FED28B32D2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428383B-ED25-0B2B-15B9-8E5D8BEA0A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83B9399-AA79-1130-442D-4E9C23EE3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41324-152E-7A43-B4C8-7CB7D4336C63}" type="datetimeFigureOut">
              <a:rPr kumimoji="1" lang="ja-JP" altLang="en-US" smtClean="0"/>
              <a:t>2023/3/6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3C6784B-E3BD-146A-2AA1-98422B1A6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0A6E0B0-3782-51A1-55F1-BD78BA88D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8046B-8A56-6D42-BF47-660F9BB4C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9326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74C0862-6DED-5455-9ABD-13D1A7383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A91F34F-28DD-7F1C-F63F-8220E80584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980A9E9-6E04-6154-43C6-86F3F83C76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41324-152E-7A43-B4C8-7CB7D4336C63}" type="datetimeFigureOut">
              <a:rPr kumimoji="1" lang="ja-JP" altLang="en-US" smtClean="0"/>
              <a:t>2023/3/6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1C3E7F-B84E-B3BD-17D1-404132D767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591A36-1F2F-E1DD-D1ED-0C9282ACF2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8046B-8A56-6D42-BF47-660F9BB4C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2699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E299D757-EC9C-14D6-0E53-D79639340A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954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320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0</Words>
  <Application>Microsoft Macintosh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FUJIMAKI Yuki</dc:creator>
  <cp:lastModifiedBy>FUJIMAKI Yuki</cp:lastModifiedBy>
  <cp:revision>3</cp:revision>
  <dcterms:created xsi:type="dcterms:W3CDTF">2022-10-06T00:51:29Z</dcterms:created>
  <dcterms:modified xsi:type="dcterms:W3CDTF">2023-03-06T09:28:48Z</dcterms:modified>
</cp:coreProperties>
</file>